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EB19BC2A-7E8B-45FA-AD10-1869079BD03C}"/>
    <pc:docChg chg="custSel modSld">
      <pc:chgData name="Narelle Wheaton" userId="6e1b2b30-480e-4f91-806b-6735d5b9e446" providerId="ADAL" clId="{EB19BC2A-7E8B-45FA-AD10-1869079BD03C}" dt="2023-06-14T05:13:40.809" v="23" actId="404"/>
      <pc:docMkLst>
        <pc:docMk/>
      </pc:docMkLst>
      <pc:sldChg chg="modSp mod">
        <pc:chgData name="Narelle Wheaton" userId="6e1b2b30-480e-4f91-806b-6735d5b9e446" providerId="ADAL" clId="{EB19BC2A-7E8B-45FA-AD10-1869079BD03C}" dt="2023-06-14T05:13:12.947" v="18" actId="404"/>
        <pc:sldMkLst>
          <pc:docMk/>
          <pc:sldMk cId="240389283" sldId="256"/>
        </pc:sldMkLst>
        <pc:spChg chg="mod">
          <ac:chgData name="Narelle Wheaton" userId="6e1b2b30-480e-4f91-806b-6735d5b9e446" providerId="ADAL" clId="{EB19BC2A-7E8B-45FA-AD10-1869079BD03C}" dt="2023-06-14T05:13:12.947" v="18" actId="404"/>
          <ac:spMkLst>
            <pc:docMk/>
            <pc:sldMk cId="240389283" sldId="256"/>
            <ac:spMk id="3" creationId="{14A61A6A-CF78-4D20-A0D9-C39A96438F63}"/>
          </ac:spMkLst>
        </pc:spChg>
      </pc:sldChg>
      <pc:sldChg chg="modSp mod">
        <pc:chgData name="Narelle Wheaton" userId="6e1b2b30-480e-4f91-806b-6735d5b9e446" providerId="ADAL" clId="{EB19BC2A-7E8B-45FA-AD10-1869079BD03C}" dt="2023-06-14T05:13:17.845" v="19" actId="404"/>
        <pc:sldMkLst>
          <pc:docMk/>
          <pc:sldMk cId="237793960" sldId="257"/>
        </pc:sldMkLst>
        <pc:spChg chg="mod">
          <ac:chgData name="Narelle Wheaton" userId="6e1b2b30-480e-4f91-806b-6735d5b9e446" providerId="ADAL" clId="{EB19BC2A-7E8B-45FA-AD10-1869079BD03C}" dt="2023-06-14T05:13:17.845" v="19" actId="404"/>
          <ac:spMkLst>
            <pc:docMk/>
            <pc:sldMk cId="237793960" sldId="257"/>
            <ac:spMk id="3" creationId="{14A61A6A-CF78-4D20-A0D9-C39A96438F63}"/>
          </ac:spMkLst>
        </pc:spChg>
      </pc:sldChg>
      <pc:sldChg chg="modSp mod">
        <pc:chgData name="Narelle Wheaton" userId="6e1b2b30-480e-4f91-806b-6735d5b9e446" providerId="ADAL" clId="{EB19BC2A-7E8B-45FA-AD10-1869079BD03C}" dt="2023-06-14T05:13:22.657" v="20" actId="404"/>
        <pc:sldMkLst>
          <pc:docMk/>
          <pc:sldMk cId="4009647448" sldId="258"/>
        </pc:sldMkLst>
        <pc:spChg chg="mod">
          <ac:chgData name="Narelle Wheaton" userId="6e1b2b30-480e-4f91-806b-6735d5b9e446" providerId="ADAL" clId="{EB19BC2A-7E8B-45FA-AD10-1869079BD03C}" dt="2023-06-14T05:13:22.657" v="20" actId="404"/>
          <ac:spMkLst>
            <pc:docMk/>
            <pc:sldMk cId="4009647448" sldId="258"/>
            <ac:spMk id="3" creationId="{14A61A6A-CF78-4D20-A0D9-C39A96438F63}"/>
          </ac:spMkLst>
        </pc:spChg>
      </pc:sldChg>
      <pc:sldChg chg="modSp mod">
        <pc:chgData name="Narelle Wheaton" userId="6e1b2b30-480e-4f91-806b-6735d5b9e446" providerId="ADAL" clId="{EB19BC2A-7E8B-45FA-AD10-1869079BD03C}" dt="2023-06-14T05:13:27.322" v="21" actId="404"/>
        <pc:sldMkLst>
          <pc:docMk/>
          <pc:sldMk cId="1496102933" sldId="259"/>
        </pc:sldMkLst>
        <pc:spChg chg="mod">
          <ac:chgData name="Narelle Wheaton" userId="6e1b2b30-480e-4f91-806b-6735d5b9e446" providerId="ADAL" clId="{EB19BC2A-7E8B-45FA-AD10-1869079BD03C}" dt="2023-06-14T05:13:27.322" v="21" actId="404"/>
          <ac:spMkLst>
            <pc:docMk/>
            <pc:sldMk cId="1496102933" sldId="259"/>
            <ac:spMk id="3" creationId="{14A61A6A-CF78-4D20-A0D9-C39A96438F63}"/>
          </ac:spMkLst>
        </pc:spChg>
      </pc:sldChg>
      <pc:sldChg chg="modSp mod">
        <pc:chgData name="Narelle Wheaton" userId="6e1b2b30-480e-4f91-806b-6735d5b9e446" providerId="ADAL" clId="{EB19BC2A-7E8B-45FA-AD10-1869079BD03C}" dt="2023-06-14T05:13:31.466" v="22" actId="404"/>
        <pc:sldMkLst>
          <pc:docMk/>
          <pc:sldMk cId="2435435832" sldId="260"/>
        </pc:sldMkLst>
        <pc:spChg chg="mod">
          <ac:chgData name="Narelle Wheaton" userId="6e1b2b30-480e-4f91-806b-6735d5b9e446" providerId="ADAL" clId="{EB19BC2A-7E8B-45FA-AD10-1869079BD03C}" dt="2023-06-14T05:13:31.466" v="22" actId="404"/>
          <ac:spMkLst>
            <pc:docMk/>
            <pc:sldMk cId="2435435832" sldId="260"/>
            <ac:spMk id="3" creationId="{14A61A6A-CF78-4D20-A0D9-C39A96438F63}"/>
          </ac:spMkLst>
        </pc:spChg>
      </pc:sldChg>
      <pc:sldChg chg="modSp mod">
        <pc:chgData name="Narelle Wheaton" userId="6e1b2b30-480e-4f91-806b-6735d5b9e446" providerId="ADAL" clId="{EB19BC2A-7E8B-45FA-AD10-1869079BD03C}" dt="2023-06-14T05:13:40.809" v="23" actId="404"/>
        <pc:sldMkLst>
          <pc:docMk/>
          <pc:sldMk cId="2019112618" sldId="261"/>
        </pc:sldMkLst>
        <pc:spChg chg="mod">
          <ac:chgData name="Narelle Wheaton" userId="6e1b2b30-480e-4f91-806b-6735d5b9e446" providerId="ADAL" clId="{EB19BC2A-7E8B-45FA-AD10-1869079BD03C}" dt="2023-06-14T05:13:40.809" v="23" actId="404"/>
          <ac:spMkLst>
            <pc:docMk/>
            <pc:sldMk cId="2019112618" sldId="261"/>
            <ac:spMk id="3" creationId="{14A61A6A-CF78-4D20-A0D9-C39A96438F6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791D6-6B93-492D-A6C2-7B744DF8D7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5D10CDD-839D-494D-882F-F7399E9286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D98077-83E5-40F0-93BB-EBC833010D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AE6D2-208E-43B5-96AE-D3589C987D1F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CC3231-939A-4E84-B673-AAD232EE2C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A0B177-6A19-450D-A4C8-04DDF47FC5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1DF6C-E482-4A79-9A48-ED59DCDED9B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430489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49C82-5453-4F44-B9E7-60F716954B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24A5140-13DA-40D7-B9DD-E43CEFD4C3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FEA9E6-1300-4142-B224-9ED7F588C6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AE6D2-208E-43B5-96AE-D3589C987D1F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A8641C-8B51-45B4-BD17-4F6A292A8D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92FE89-5B89-4C81-A21E-BB59FDFDE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1DF6C-E482-4A79-9A48-ED59DCDED9B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148946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773B24E-D313-4D6F-B1CF-9B33ED4E514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59D8A5B-7555-4C83-9A6F-73A5F81352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70B1CD-8DD8-47AA-A65C-EA58337002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AE6D2-208E-43B5-96AE-D3589C987D1F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AF0952-EEE2-4890-AD23-E227BC2E3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32FCE9-B7AA-446B-9C95-B02005ABA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1DF6C-E482-4A79-9A48-ED59DCDED9B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0899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B81778-A65F-4F2A-AD42-4E581AE92A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626AC6-B7B0-4D18-9138-AAF8E34054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8DE196-E4B5-4EC6-9A30-94565533A6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AE6D2-208E-43B5-96AE-D3589C987D1F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20C80B-DFB6-4119-B4F0-A45113FEE9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7170A8-0C8D-41DA-8966-FACA9C242F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1DF6C-E482-4A79-9A48-ED59DCDED9B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52366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DB3D9C-41DE-4D48-9895-1F2AA5E77B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0AE854-FEE8-4095-9B04-FAA3D5D467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3B1E2A-7AF0-4151-AD21-9DB40095BB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AE6D2-208E-43B5-96AE-D3589C987D1F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32DFAC-866E-4420-BA1D-D51BF47037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FEB2DD-C7E4-4636-8E21-FA6BD8827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1DF6C-E482-4A79-9A48-ED59DCDED9B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267179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3FE08A-A3D3-4622-8CB7-948F32D34C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A71BB0-DC28-4F1B-BCB4-444E0E7D083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3D7B100-BF92-429E-B9DC-40E047E58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FBD822-CACD-46D4-9604-51116E31AE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AE6D2-208E-43B5-96AE-D3589C987D1F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87826F-29A6-438B-ACE7-0CC5E206B8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DE2A9F-2A38-4339-B47A-D3B04C427B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1DF6C-E482-4A79-9A48-ED59DCDED9B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69473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6DAEFC-480E-489C-A10F-846543042A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BAA6E1-A39C-42AC-B660-C6606C725F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A09EE4E-4DE1-4932-8B35-A21DBBBA3B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B370F93-71F0-43B6-962D-6481E2A4520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089E12D-D3B2-41B2-88FD-04683074EFC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5352014-26E1-45B5-B1C0-138D1764D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AE6D2-208E-43B5-96AE-D3589C987D1F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37E19F8-F009-4FA9-8D4E-E31961FFF4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C1092E-08EC-471F-AE92-51D0D4144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1DF6C-E482-4A79-9A48-ED59DCDED9B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83057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465808-91B1-4D06-B4CB-60CD26E88C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045F634-3AA4-4C64-898C-9CA30939B6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AE6D2-208E-43B5-96AE-D3589C987D1F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63BB73-72D5-431A-A53E-C61C0F940B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2B30D78-5F04-4AF6-AC6C-F97FF915D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1DF6C-E482-4A79-9A48-ED59DCDED9B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494980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3F0D6EB-1490-4A83-9168-AE297A579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AE6D2-208E-43B5-96AE-D3589C987D1F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77A7D0-789C-4DB3-BD87-6C78D752C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BEF618-577F-4ACE-B6AA-78DAF9D2F4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1DF6C-E482-4A79-9A48-ED59DCDED9B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14844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67A1A4-CF4B-4E6D-8717-B43328FF3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AFEFCC-FE82-4DAB-A255-C9139949E8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70469B-D9B3-4B57-B3E3-8AF457BC60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0C96EF-8205-4975-8E77-21A367A60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AE6D2-208E-43B5-96AE-D3589C987D1F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A432AF-3ED2-422D-94CB-F132DE46A5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37E16C-23B0-44F2-96EC-99BDAE8A0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1DF6C-E482-4A79-9A48-ED59DCDED9B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77657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0526AF-1C26-4825-B4F7-C209B0568E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F68641-25E9-4B70-8141-7C586E2C46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AFED74-3723-427B-91B9-CDB359F1C9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39F418-1B3E-4DE7-BC82-50B42615BD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AE6D2-208E-43B5-96AE-D3589C987D1F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6A4713-E1BB-42CC-9E21-BB35EFE3C7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47BD86-383D-4C18-93A3-FA44691131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71DF6C-E482-4A79-9A48-ED59DCDED9B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09701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E3600A-6BAE-41B6-B93B-4B54295C5F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A1D3FE-7971-4EC5-9700-CDF49727E2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68E6B8-E40E-45E3-AF98-ED01395988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2AE6D2-208E-43B5-96AE-D3589C987D1F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975A6E-8ADF-4293-835B-86F4A810E7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7137E0-5737-4493-B922-A9A20CC015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71DF6C-E482-4A79-9A48-ED59DCDED9B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43708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4A61A6A-CF78-4D20-A0D9-C39A96438F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8217"/>
            <a:ext cx="9144000" cy="2721565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Through the night of doubt and sorrow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Onward goes the pilgrim band,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Singing songs of expectation,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Marching to the Promised Land.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3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4A61A6A-CF78-4D20-A0D9-C39A96438F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2162"/>
            <a:ext cx="9144000" cy="2733675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Clear before us through the darkness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Gleams and burns the guiding light;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Brother clasps the hand of brother,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Stepping fearless through the night.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939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4A61A6A-CF78-4D20-A0D9-C39A96438F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71687"/>
            <a:ext cx="9144000" cy="2714625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One the light of God's own presence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O'er His ransomed people shed,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Chasing far the gloom and terror,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Brightening all the path we tread.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6474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4A61A6A-CF78-4D20-A0D9-C39A96438F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43112"/>
            <a:ext cx="9144000" cy="2771775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One the object of our journey,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One the faith which never tires,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One the earnest looking forward,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One the hope our God inspires.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61029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4A61A6A-CF78-4D20-A0D9-C39A96438F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52637"/>
            <a:ext cx="9144000" cy="2752725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5.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One the strain that lips of thousands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Lift as from the heart of one;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One the conflict, one the peril,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One the march in God begun.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4358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4A61A6A-CF78-4D20-A0D9-C39A96438F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6925"/>
            <a:ext cx="9144000" cy="2724150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6.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One the gladness of rejoicing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On the far eternal shore,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Where the one almighty Father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Reigns in love forevermore.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2D3AAF-471A-4D54-99DB-9A9C502746C8}"/>
              </a:ext>
            </a:extLst>
          </p:cNvPr>
          <p:cNvSpPr txBox="1"/>
          <p:nvPr/>
        </p:nvSpPr>
        <p:spPr>
          <a:xfrm>
            <a:off x="371475" y="6163360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Through the night of doubt and sorrow	</a:t>
            </a:r>
          </a:p>
          <a:p>
            <a:r>
              <a:rPr lang="en-US" sz="800" dirty="0">
                <a:solidFill>
                  <a:schemeClr val="bg1"/>
                </a:solidFill>
              </a:rPr>
              <a:t>Bernhardt Severin </a:t>
            </a:r>
            <a:r>
              <a:rPr lang="en-US" sz="800" dirty="0" err="1">
                <a:solidFill>
                  <a:schemeClr val="bg1"/>
                </a:solidFill>
              </a:rPr>
              <a:t>Ingemann</a:t>
            </a:r>
            <a:r>
              <a:rPr lang="en-US" sz="800" dirty="0">
                <a:solidFill>
                  <a:schemeClr val="bg1"/>
                </a:solidFill>
              </a:rPr>
              <a:t> (1789-1862), </a:t>
            </a:r>
            <a:r>
              <a:rPr lang="en-US" sz="800" dirty="0" err="1">
                <a:solidFill>
                  <a:schemeClr val="bg1"/>
                </a:solidFill>
              </a:rPr>
              <a:t>trs</a:t>
            </a:r>
            <a:r>
              <a:rPr lang="en-US" sz="800" dirty="0">
                <a:solidFill>
                  <a:schemeClr val="bg1"/>
                </a:solidFill>
              </a:rPr>
              <a:t> Sabine Baring-Gould (1834-1924)</a:t>
            </a:r>
          </a:p>
          <a:p>
            <a:r>
              <a:rPr lang="en-US" sz="800" dirty="0">
                <a:solidFill>
                  <a:schemeClr val="bg1"/>
                </a:solidFill>
              </a:rPr>
              <a:t>© The General of The Salvation Army</a:t>
            </a:r>
          </a:p>
        </p:txBody>
      </p:sp>
    </p:spTree>
    <p:extLst>
      <p:ext uri="{BB962C8B-B14F-4D97-AF65-F5344CB8AC3E}">
        <p14:creationId xmlns:p14="http://schemas.microsoft.com/office/powerpoint/2010/main" val="20191126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222</Words>
  <Application>Microsoft Office PowerPoint</Application>
  <PresentationFormat>Widescreen</PresentationFormat>
  <Paragraphs>10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2022-10-11T08:15:14Z</dcterms:created>
  <dcterms:modified xsi:type="dcterms:W3CDTF">2023-06-14T05:13:42Z</dcterms:modified>
</cp:coreProperties>
</file>